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F8848E2-EC4C-4C25-BD5B-4F8715527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D9601E-721D-44A6-BE7E-68C1643E058F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C8AFA5-B9EC-4EAF-B03E-634D62FA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AE73-5460-4973-A5D1-D33D9C861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5EA73-B133-4BCB-9AB0-85E7A901F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DA5E-51D5-4B6D-8318-85AF90F40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39FABE-3C96-4353-B5F5-236C0C87B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C33DCE-6409-493C-89C4-BA285AB2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77482-E6F0-4BE0-8D0E-198FA5BEA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550EA-D1C9-41B0-9D0E-753A9AA4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7D68D-7709-4EBD-845D-2D4CA56EB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A4E2FA-DB91-4FF4-8208-F08E76A33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E5A33E-7485-47DC-9BE8-7EB1B3449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98CF13-9F60-4072-A875-4AA4C1138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Slip/Trip/Fall from same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employee slipped and fell in one of our parking lots. Initially, the employee’s injuries did not appear to be significant. However, over the course of a couple of weeks, the back pain</a:t>
                      </a:r>
                    </a:p>
                    <a:p>
                      <a:r>
                        <a:rPr kumimoji="0"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persisted to the point that advanced medical treatment was provided.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Robustness of snow and ice, unintentional human error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Plow and salt parking lot areas to the degree possible to eliminate snow and ice.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17379</TotalTime>
  <Words>103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2015-02-25T08:34:26Z</dcterms:modified>
</cp:coreProperties>
</file>