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8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 varScale="1">
        <p:scale>
          <a:sx n="77" d="100"/>
          <a:sy n="77" d="100"/>
        </p:scale>
        <p:origin x="-850" y="-77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F8848E2-EC4C-4C25-BD5B-4F87155274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0D9601E-721D-44A6-BE7E-68C1643E058F}" type="datetimeFigureOut">
              <a:rPr lang="en-US"/>
              <a:pPr>
                <a:defRPr/>
              </a:pPr>
              <a:t>2/25/2015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CC8AFA5-B9EC-4EAF-B03E-634D62FAC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FAE73-5460-4973-A5D1-D33D9C861D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5EA73-B133-4BCB-9AB0-85E7A901F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2DA5E-51D5-4B6D-8318-85AF90F40E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39FABE-3C96-4353-B5F5-236C0C87B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C33DCE-6409-493C-89C4-BA285AB26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877482-E6F0-4BE0-8D0E-198FA5BEA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8550EA-D1C9-41B0-9D0E-753A9AA4E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7D68D-7709-4EBD-845D-2D4CA56EB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A4E2FA-DB91-4FF4-8208-F08E76A33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CE5A33E-7485-47DC-9BE8-7EB1B3449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298CF13-9F60-4072-A875-4AA4C1138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0" r:id="rId2"/>
    <p:sldLayoutId id="2147484015" r:id="rId3"/>
    <p:sldLayoutId id="2147484016" r:id="rId4"/>
    <p:sldLayoutId id="2147484017" r:id="rId5"/>
    <p:sldLayoutId id="2147484018" r:id="rId6"/>
    <p:sldLayoutId id="2147484011" r:id="rId7"/>
    <p:sldLayoutId id="2147484019" r:id="rId8"/>
    <p:sldLayoutId id="2147484020" r:id="rId9"/>
    <p:sldLayoutId id="2147484012" r:id="rId10"/>
    <p:sldLayoutId id="214748401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U.S.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- Slip/Trip/Fall from same level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08525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154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 employee slipped and fell in one of our parking lots. Initially, the employee’s injuries did not appear to be significant. However, over the course of a couple of weeks, the back pain</a:t>
                      </a:r>
                    </a:p>
                    <a:p>
                      <a:r>
                        <a:rPr kumimoji="0"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persisted to the point that advanced medical treatment was provided.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62">
                <a:tc rowSpan="2"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Robustness of snow and ice, unintentional human error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Plow and salt parking lot areas to the degree possible to eliminate snow and ice.</a:t>
                      </a:r>
                      <a:endParaRPr lang="en-US" sz="1400" dirty="0"/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316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17379</TotalTime>
  <Words>103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Lucida Sans Unicode</vt:lpstr>
      <vt:lpstr>Wingdings 3</vt:lpstr>
      <vt:lpstr>Verdana</vt:lpstr>
      <vt:lpstr>Wingdings 2</vt:lpstr>
      <vt:lpstr>+mj-lt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479</cp:revision>
  <cp:lastPrinted>2003-11-04T16:53:27Z</cp:lastPrinted>
  <dcterms:created xsi:type="dcterms:W3CDTF">2004-01-23T18:06:09Z</dcterms:created>
  <dcterms:modified xsi:type="dcterms:W3CDTF">2015-02-25T08:34:26Z</dcterms:modified>
</cp:coreProperties>
</file>